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59" r:id="rId3"/>
    <p:sldId id="263" r:id="rId4"/>
    <p:sldId id="283" r:id="rId5"/>
    <p:sldId id="282" r:id="rId6"/>
    <p:sldId id="284" r:id="rId7"/>
    <p:sldId id="285" r:id="rId8"/>
    <p:sldId id="286" r:id="rId9"/>
    <p:sldId id="270" r:id="rId10"/>
    <p:sldId id="281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</p:embeddedFont>
    <p:embeddedFont>
      <p:font typeface="Nunito Light" pitchFamily="2" charset="0"/>
      <p:regular r:id="rId14"/>
      <p:italic r:id="rId15"/>
    </p:embeddedFont>
    <p:embeddedFont>
      <p:font typeface="Overpass Mono" panose="020B0604020202020204" charset="0"/>
      <p:regular r:id="rId16"/>
      <p:bold r:id="rId17"/>
    </p:embeddedFont>
    <p:embeddedFont>
      <p:font typeface="Raleway SemiBold" pitchFamily="2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706CA5-9CC7-4A1E-8D51-66DC71BF5719}">
  <a:tblStyle styleId="{6A706CA5-9CC7-4A1E-8D51-66DC71BF57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1AD21A-8CE5-46A7-B332-164F2F65DA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8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8d4cbd36da_4_3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8d4cbd36da_4_31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b9fd0675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b9fd0675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332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818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60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505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8624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1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avLst/>
            <a:gdLst/>
            <a:ahLst/>
            <a:cxnLst/>
            <a:rect l="l" t="t" r="r" b="b"/>
            <a:pathLst>
              <a:path w="52686" h="24170" extrusionOk="0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9" r:id="rId5"/>
    <p:sldLayoutId id="2147483662" r:id="rId6"/>
    <p:sldLayoutId id="214748366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935934" y="1308607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 Games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1178312" y="3122094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whe</a:t>
            </a:r>
            <a:r>
              <a:rPr lang="en" sz="2100" dirty="0">
                <a:solidFill>
                  <a:schemeClr val="dk2"/>
                </a:solidFill>
              </a:rPr>
              <a:t>re fun begins;</a:t>
            </a:r>
            <a:endParaRPr sz="2100" dirty="0">
              <a:solidFill>
                <a:schemeClr val="dk2"/>
              </a:solidFill>
            </a:endParaRPr>
          </a:p>
        </p:txBody>
      </p:sp>
      <p:sp>
        <p:nvSpPr>
          <p:cNvPr id="2" name="Google Shape;335;p27">
            <a:extLst>
              <a:ext uri="{FF2B5EF4-FFF2-40B4-BE49-F238E27FC236}">
                <a16:creationId xmlns:a16="http://schemas.microsoft.com/office/drawing/2014/main" id="{CCD0A73E-F90F-8E52-712F-3D61DC257B56}"/>
              </a:ext>
            </a:extLst>
          </p:cNvPr>
          <p:cNvSpPr txBox="1">
            <a:spLocks/>
          </p:cNvSpPr>
          <p:nvPr/>
        </p:nvSpPr>
        <p:spPr>
          <a:xfrm>
            <a:off x="89018" y="470452"/>
            <a:ext cx="2423916" cy="48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naheim"/>
              <a:buNone/>
              <a:defRPr sz="21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#include &lt;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fun.h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9CB3F6-5F34-D0F3-5669-3E428B9CEEB0}"/>
              </a:ext>
            </a:extLst>
          </p:cNvPr>
          <p:cNvSpPr/>
          <p:nvPr/>
        </p:nvSpPr>
        <p:spPr>
          <a:xfrm>
            <a:off x="602166" y="824259"/>
            <a:ext cx="1152293" cy="6753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335;p27">
            <a:extLst>
              <a:ext uri="{FF2B5EF4-FFF2-40B4-BE49-F238E27FC236}">
                <a16:creationId xmlns:a16="http://schemas.microsoft.com/office/drawing/2014/main" id="{5DEB82BA-9791-3357-B1A1-5A7D5D28D446}"/>
              </a:ext>
            </a:extLst>
          </p:cNvPr>
          <p:cNvSpPr txBox="1">
            <a:spLocks/>
          </p:cNvSpPr>
          <p:nvPr/>
        </p:nvSpPr>
        <p:spPr>
          <a:xfrm>
            <a:off x="400957" y="3434580"/>
            <a:ext cx="2423916" cy="48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naheim"/>
              <a:buNone/>
              <a:defRPr sz="21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*/</a:t>
            </a:r>
          </a:p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}</a:t>
            </a:r>
          </a:p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return 0;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0685A-28C4-8CD5-1094-20C4DEDBE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6116" y="160352"/>
            <a:ext cx="966927" cy="1068454"/>
          </a:xfrm>
          <a:prstGeom prst="rect">
            <a:avLst/>
          </a:prstGeom>
        </p:spPr>
      </p:pic>
      <p:sp>
        <p:nvSpPr>
          <p:cNvPr id="6" name="Google Shape;335;p27">
            <a:extLst>
              <a:ext uri="{FF2B5EF4-FFF2-40B4-BE49-F238E27FC236}">
                <a16:creationId xmlns:a16="http://schemas.microsoft.com/office/drawing/2014/main" id="{4EA056C6-1E5A-27D0-6847-D320B1426BEC}"/>
              </a:ext>
            </a:extLst>
          </p:cNvPr>
          <p:cNvSpPr txBox="1">
            <a:spLocks/>
          </p:cNvSpPr>
          <p:nvPr/>
        </p:nvSpPr>
        <p:spPr>
          <a:xfrm>
            <a:off x="400957" y="982451"/>
            <a:ext cx="2423916" cy="48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naheim"/>
              <a:buNone/>
              <a:defRPr sz="21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naheim"/>
              <a:buNone/>
              <a:defRPr sz="29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int main ( )</a:t>
            </a:r>
          </a:p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{</a:t>
            </a:r>
          </a:p>
          <a:p>
            <a:pPr marL="0" indent="0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/*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FE6509-26E3-7669-DBB0-A23F829C40E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9500" l="7500" r="93050">
                        <a14:foregroundMark x1="17332" y1="56365" x2="25650" y2="79500"/>
                        <a14:foregroundMark x1="25650" y1="79500" x2="47000" y2="98150"/>
                        <a14:foregroundMark x1="47000" y1="98150" x2="89849" y2="99406"/>
                        <a14:foregroundMark x1="88238" y1="92373" x2="79750" y2="79800"/>
                        <a14:foregroundMark x1="79750" y1="79800" x2="60950" y2="66400"/>
                        <a14:foregroundMark x1="60950" y1="66400" x2="36000" y2="74050"/>
                        <a14:foregroundMark x1="36000" y1="74050" x2="49350" y2="61100"/>
                        <a14:foregroundMark x1="49350" y1="61100" x2="49350" y2="61100"/>
                        <a14:foregroundMark x1="8632" y1="61088" x2="8900" y2="62650"/>
                        <a14:foregroundMark x1="7700" y1="55650" x2="8226" y2="58721"/>
                        <a14:foregroundMark x1="7600" y1="60300" x2="7500" y2="61300"/>
                        <a14:backgroundMark x1="15850" y1="52150" x2="17750" y2="54350"/>
                        <a14:backgroundMark x1="17350" y1="54700" x2="18100" y2="55950"/>
                        <a14:backgroundMark x1="18100" y1="55950" x2="18100" y2="56400"/>
                        <a14:backgroundMark x1="8050" y1="58850" x2="9750" y2="60750"/>
                        <a14:backgroundMark x1="7950" y1="58700" x2="7950" y2="58700"/>
                        <a14:backgroundMark x1="89050" y1="92100" x2="90100" y2="95100"/>
                        <a14:backgroundMark x1="92950" y1="96850" x2="91750" y2="99800"/>
                        <a14:backgroundMark x1="90050" y1="95550" x2="92200" y2="99750"/>
                        <a14:backgroundMark x1="90950" y1="99350" x2="90850" y2="99800"/>
                      </a14:backgroundRemoval>
                    </a14:imgEffect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242" y="2439447"/>
            <a:ext cx="2704053" cy="2704053"/>
          </a:xfrm>
          <a:prstGeom prst="rect">
            <a:avLst/>
          </a:prstGeom>
          <a:effectLst>
            <a:softEdge rad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99" name="Google Shape;899;p52"/>
          <p:cNvSpPr txBox="1">
            <a:spLocks noGrp="1"/>
          </p:cNvSpPr>
          <p:nvPr>
            <p:ph type="subTitle" idx="1"/>
          </p:nvPr>
        </p:nvSpPr>
        <p:spPr>
          <a:xfrm>
            <a:off x="2951850" y="1515875"/>
            <a:ext cx="3208726" cy="12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https://github.com/jrTilak/C-Games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120993-1120-95CB-68F6-3726FB7D774C}"/>
              </a:ext>
            </a:extLst>
          </p:cNvPr>
          <p:cNvSpPr/>
          <p:nvPr/>
        </p:nvSpPr>
        <p:spPr>
          <a:xfrm>
            <a:off x="5842861" y="4355024"/>
            <a:ext cx="790414" cy="7884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B63C3D7-C056-5A82-E52E-28F2A417342C}"/>
              </a:ext>
            </a:extLst>
          </p:cNvPr>
          <p:cNvSpPr/>
          <p:nvPr/>
        </p:nvSpPr>
        <p:spPr>
          <a:xfrm>
            <a:off x="7594171" y="4355024"/>
            <a:ext cx="790414" cy="788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A7437E-FE21-01D0-224D-4E06F7912DD7}"/>
              </a:ext>
            </a:extLst>
          </p:cNvPr>
          <p:cNvSpPr/>
          <p:nvPr/>
        </p:nvSpPr>
        <p:spPr>
          <a:xfrm>
            <a:off x="2255004" y="3027416"/>
            <a:ext cx="4440265" cy="11158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899;p52">
            <a:extLst>
              <a:ext uri="{FF2B5EF4-FFF2-40B4-BE49-F238E27FC236}">
                <a16:creationId xmlns:a16="http://schemas.microsoft.com/office/drawing/2014/main" id="{7598D28A-0EDD-67C9-BDBD-668DD1C97FDF}"/>
              </a:ext>
            </a:extLst>
          </p:cNvPr>
          <p:cNvSpPr txBox="1">
            <a:spLocks/>
          </p:cNvSpPr>
          <p:nvPr/>
        </p:nvSpPr>
        <p:spPr>
          <a:xfrm>
            <a:off x="7594171" y="4448016"/>
            <a:ext cx="1549829" cy="788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aheim"/>
              <a:buNone/>
              <a:defRPr sz="16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0"/>
          <p:cNvPicPr preferRelativeResize="0"/>
          <p:nvPr/>
        </p:nvPicPr>
        <p:blipFill rotWithShape="1">
          <a:blip r:embed="rId3">
            <a:alphaModFix/>
          </a:blip>
          <a:srcRect l="7527" t="12821" r="8141" b="6287"/>
          <a:stretch/>
        </p:blipFill>
        <p:spPr>
          <a:xfrm>
            <a:off x="5029200" y="932673"/>
            <a:ext cx="3200400" cy="356616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  <a:softEdge rad="31750"/>
          </a:effectLst>
        </p:spPr>
      </p:pic>
      <p:sp>
        <p:nvSpPr>
          <p:cNvPr id="361" name="Google Shape;361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Welcome to C Games - a hub of entertainment and excitement! With a seamless login system and a variety of captivating games, you are in for a delightful gaming experience. Get ready to embark on a thrilling journey of fun and games! Let's dive in!</a:t>
            </a:r>
            <a:endParaRPr dirty="0"/>
          </a:p>
        </p:txBody>
      </p:sp>
      <p:sp>
        <p:nvSpPr>
          <p:cNvPr id="362" name="Google Shape;362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INTRODUCTION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3" name="Google Shape;363;p30"/>
          <p:cNvSpPr/>
          <p:nvPr/>
        </p:nvSpPr>
        <p:spPr>
          <a:xfrm>
            <a:off x="7524751" y="3887550"/>
            <a:ext cx="161928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2016983" y="16626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Tilak Thapa</a:t>
            </a:r>
            <a:endParaRPr dirty="0"/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4826458" y="1662704"/>
            <a:ext cx="2289072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Utsab Pandey        </a:t>
            </a:r>
            <a:endParaRPr dirty="0"/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4951617" y="2095476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BCT-CD-095</a:t>
            </a:r>
          </a:p>
        </p:txBody>
      </p:sp>
      <p:sp>
        <p:nvSpPr>
          <p:cNvPr id="397" name="Google Shape;397;p34"/>
          <p:cNvSpPr txBox="1">
            <a:spLocks noGrp="1"/>
          </p:cNvSpPr>
          <p:nvPr>
            <p:ph type="ctrTitle" idx="3"/>
          </p:nvPr>
        </p:nvSpPr>
        <p:spPr>
          <a:xfrm flipH="1">
            <a:off x="2016976" y="31762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Sumit Rijal</a:t>
            </a:r>
            <a:endParaRPr dirty="0"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4"/>
          </p:nvPr>
        </p:nvSpPr>
        <p:spPr>
          <a:xfrm flipH="1">
            <a:off x="2016975" y="3606504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BCT-CD-XXX</a:t>
            </a:r>
            <a:endParaRPr dirty="0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4711666" y="3139098"/>
            <a:ext cx="2514256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Sagar Mainali</a:t>
            </a:r>
            <a:endParaRPr dirty="0"/>
          </a:p>
        </p:txBody>
      </p:sp>
      <p:sp>
        <p:nvSpPr>
          <p:cNvPr id="400" name="Google Shape;400;p34"/>
          <p:cNvSpPr txBox="1">
            <a:spLocks noGrp="1"/>
          </p:cNvSpPr>
          <p:nvPr>
            <p:ph type="subTitle" idx="6"/>
          </p:nvPr>
        </p:nvSpPr>
        <p:spPr>
          <a:xfrm flipH="1">
            <a:off x="5061997" y="356926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BCT-CD-069</a:t>
            </a:r>
            <a:endParaRPr dirty="0"/>
          </a:p>
        </p:txBody>
      </p:sp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2016983" y="2095474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BCT-CD-094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87" name="Google Shape;387;p34"/>
          <p:cNvSpPr/>
          <p:nvPr/>
        </p:nvSpPr>
        <p:spPr>
          <a:xfrm flipH="1">
            <a:off x="8141147" y="1717202"/>
            <a:ext cx="407895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/>
          <p:nvPr/>
        </p:nvSpPr>
        <p:spPr>
          <a:xfrm flipH="1">
            <a:off x="938601" y="3518929"/>
            <a:ext cx="21840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4"/>
          <p:cNvSpPr/>
          <p:nvPr/>
        </p:nvSpPr>
        <p:spPr>
          <a:xfrm flipH="1">
            <a:off x="833089" y="2014027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8085125" y="3481694"/>
            <a:ext cx="407888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4"/>
          <p:cNvSpPr/>
          <p:nvPr/>
        </p:nvSpPr>
        <p:spPr>
          <a:xfrm flipH="1">
            <a:off x="7971712" y="2014027"/>
            <a:ext cx="218409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388036" y="2311752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084475" y="1717202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4"/>
          <p:cNvSpPr/>
          <p:nvPr/>
        </p:nvSpPr>
        <p:spPr>
          <a:xfrm>
            <a:off x="7257367" y="1717202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084475" y="3222104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8282996" y="3184019"/>
            <a:ext cx="471506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8598656" y="3481693"/>
            <a:ext cx="377605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8297747" y="3779419"/>
            <a:ext cx="300908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 rot="5400000">
            <a:off x="7367747" y="3184869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 flipH="1">
            <a:off x="479511" y="3222104"/>
            <a:ext cx="488864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4"/>
          <p:cNvSpPr/>
          <p:nvPr/>
        </p:nvSpPr>
        <p:spPr>
          <a:xfrm flipH="1">
            <a:off x="265283" y="3518929"/>
            <a:ext cx="570167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/>
          <p:nvPr/>
        </p:nvSpPr>
        <p:spPr>
          <a:xfrm flipH="1">
            <a:off x="628331" y="3816654"/>
            <a:ext cx="323894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265333" y="1717202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534179" y="2014452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2" name="Google Shape;412;p34"/>
          <p:cNvSpPr/>
          <p:nvPr/>
        </p:nvSpPr>
        <p:spPr>
          <a:xfrm flipH="1">
            <a:off x="8308494" y="2014027"/>
            <a:ext cx="57017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 flipH="1">
            <a:off x="8168103" y="2311752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Tic Tac Toe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7B5A94-BC7B-5125-7F18-FC5393158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60264" y="1005522"/>
            <a:ext cx="3522911" cy="313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14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 work. Just delete this one, add yours and center it properly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5207431" y="1168325"/>
            <a:ext cx="3355544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Truth or Dare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16012D-82A2-8030-2AE2-AF5A1753AC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rcRect l="13447" r="12370"/>
          <a:stretch/>
        </p:blipFill>
        <p:spPr>
          <a:xfrm>
            <a:off x="455021" y="865193"/>
            <a:ext cx="3375916" cy="3413114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594944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Memory Match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7B5A94-BC7B-5125-7F18-FC53931582E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951776" y="1030556"/>
            <a:ext cx="3896218" cy="3073369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101372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 work. Just delete this one, add yours and center it properly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4029559" y="1168325"/>
            <a:ext cx="4533416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Rock Paper Scissor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16012D-82A2-8030-2AE2-AF5A1753AC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rcRect l="545" r="545"/>
          <a:stretch/>
        </p:blipFill>
        <p:spPr>
          <a:xfrm>
            <a:off x="455021" y="865193"/>
            <a:ext cx="3375916" cy="3413114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251840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replace the image on the screen with your own work. Just delete this one, add yours and center it properly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Coin Flip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7B5A94-BC7B-5125-7F18-FC53931582E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570226" y="1030556"/>
            <a:ext cx="2659317" cy="3073369"/>
          </a:xfrm>
          <a:prstGeom prst="rect">
            <a:avLst/>
          </a:prstGeom>
          <a:ln w="76200">
            <a:solidFill>
              <a:schemeClr val="bg1"/>
            </a:solidFill>
          </a:ln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4028863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6704952" y="444243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Effective more than thousand words of explanation………….</a:t>
            </a:r>
            <a:endParaRPr dirty="0"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LIVE DEMONSTRATION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15AF64-239A-9385-D157-E228CFF5A0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20152" y="1222094"/>
            <a:ext cx="4634154" cy="3470512"/>
          </a:xfrm>
          <a:prstGeom prst="rect">
            <a:avLst/>
          </a:prstGeom>
          <a:effectLst>
            <a:glow rad="139700">
              <a:schemeClr val="tx1">
                <a:alpha val="40000"/>
              </a:schemeClr>
            </a:glow>
            <a:softEdge rad="5588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750</TotalTime>
  <Words>251</Words>
  <Application>Microsoft Office PowerPoint</Application>
  <PresentationFormat>On-screen Show (16:9)</PresentationFormat>
  <Paragraphs>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Söhne</vt:lpstr>
      <vt:lpstr>Nunito Light</vt:lpstr>
      <vt:lpstr>Overpass Mono</vt:lpstr>
      <vt:lpstr>Anaheim</vt:lpstr>
      <vt:lpstr>Raleway SemiBold</vt:lpstr>
      <vt:lpstr>Programming Lesson by Slidesgo</vt:lpstr>
      <vt:lpstr>C Games</vt:lpstr>
      <vt:lpstr>INTRODUCTION</vt:lpstr>
      <vt:lpstr>Tilak Thapa</vt:lpstr>
      <vt:lpstr>Tic Tac Toe</vt:lpstr>
      <vt:lpstr>Truth or Dare</vt:lpstr>
      <vt:lpstr>Memory Match</vt:lpstr>
      <vt:lpstr>Rock Paper Scissor</vt:lpstr>
      <vt:lpstr>Coin Flip</vt:lpstr>
      <vt:lpstr>LIVE DEMONSTRATION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 Games</dc:title>
  <dc:creator>Tilak Thapa</dc:creator>
  <cp:lastModifiedBy>Tilak Thapa</cp:lastModifiedBy>
  <cp:revision>8</cp:revision>
  <dcterms:modified xsi:type="dcterms:W3CDTF">2023-07-30T03:08:54Z</dcterms:modified>
</cp:coreProperties>
</file>